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B5C3D-D724-435D-85D6-FFE1A0988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2CE5B8-DC7A-435B-A1FF-3F556E16F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CB9F1-899E-4E9F-BA30-362C0272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575DEA-BDE6-4BC0-9CAE-807D147A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BC66B9-706C-4CCC-8819-025F262E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453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A40A6-1737-4C44-9ACC-E649FF0D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6A4F42-D301-4F91-8CF0-17CDCBAA4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6C2C2D-E877-4A95-8CE1-0020D82E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106BE1-9282-4122-B2DE-C95A64E6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B08234-0C07-4F7F-A3BC-116FEDE1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77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910A0A-AD12-40E1-ACD8-56D6A38D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0B6B98-84C4-4A0B-B3BB-5433F9C09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72DB00-1B31-43A3-9EEB-8445C7F0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745920-CEC7-4084-AE31-4298E7F7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F3D8FA-EDEA-41D6-A827-6238A5B9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02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EB4B7-A8B5-4B50-8A65-BE7F54E9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76C31E-B436-4A7D-81AD-FA677E430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C0B8CC-CD4F-400F-A5F0-E062EBF8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37D8EB-23AF-4502-8752-C5ABB8EE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0809D-F1ED-4C78-8DC2-5C946EC1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190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8F70A-A4EE-4EFE-8103-C854A58D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CE7BC-A40D-43AC-9859-6A9044533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3D572A-4C7C-43AF-AEEE-4C3B5EF6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FE77F7-EDD7-4F5F-8E6F-4B2325F7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6D669-B286-4C9B-B80E-47054198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01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E904E-95E5-4A56-97E7-64DF4EC1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D44A6-172A-45CF-B761-A35D5DFF9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52A0EF-A72F-410A-B11E-D16A9D57F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099530-3076-47DC-BEA5-3C94ECD3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990C29-D79F-4F61-8F41-6857A3F5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A9C2F7-6CC7-4634-9B20-E2E87878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4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C65F7-10F6-4B0A-B7C6-79B6B2CD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F32643-4533-45D1-B29D-911BD866B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9E14A2-AD30-4A6B-8B88-2526498B5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E50A30-D306-4567-9D4F-C9112F3A1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575F8E-25D1-498E-AA54-2B3DDA00D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9816DA-3612-4C82-BCCF-CBAF1020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7A31A8-EBE1-499D-BE70-9476A663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9561A2D-A473-4837-9C02-5C27A083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939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27752-E473-460A-BC65-7035C646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94885-46F8-4599-9373-7A9A3823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7EB5C2-B89F-4543-9041-66F63BE3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B2D13C-2364-443F-8AC9-F3FDF778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343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201B0B-5F73-476B-85A9-44752D70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79B3D7-E844-4D15-BD12-0617BD38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2CA0B8-AFD9-4EF7-88FF-DC02FD35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695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45818-800F-43F4-B5CB-C34E31B6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28B725-C510-41D3-8A45-E74164F8F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5CC254-47B6-4DB9-BF10-685AEAFA1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0C60-CFB3-4FDA-BF79-26F0A31B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54DC78-EB2F-44A5-83A1-13BE30B1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776E92-16F9-491D-A213-A30DD1B0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667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9AE6C-00A0-495C-8EF3-19324216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95DD2C-370D-4048-B25B-96DC41131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F14E74-1D67-4C8B-BA72-505C84977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3C658F-3E0C-41A8-A35C-3289760F8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29F8DE-A0E0-42CD-97B7-9076AD4D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BE358D-2B2C-4A29-B59F-27A2A8CF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251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0F0F6A-9DF2-4750-AC01-A70876DFF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CBA4BA-E243-4019-8049-1D7A99FF2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415C7D-BBBE-4E45-BE33-22C249DBD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5D09-26C5-4B02-8802-59CD2245F11E}" type="datetimeFigureOut">
              <a:rPr lang="es-AR" smtClean="0"/>
              <a:t>14/1/2026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F9B308-AB1D-4614-A20E-81DD15D09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9E8537-8949-42A2-9F63-1A34081C1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F60E-88C6-41C8-8DA9-A73412AA09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78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9C6BEB-183C-474C-874B-8046CA0DB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1B1B47-5497-4C99-85CF-0C662AF3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99E17B-E86A-4395-8C6C-9CF2E85D1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6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93FBA1-0A45-4C05-9249-8CD436680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9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Federico Martignoni</dc:creator>
  <cp:lastModifiedBy>Federico Martignoni</cp:lastModifiedBy>
  <cp:revision>1</cp:revision>
  <dcterms:created xsi:type="dcterms:W3CDTF">2026-01-14T18:02:54Z</dcterms:created>
  <dcterms:modified xsi:type="dcterms:W3CDTF">2026-01-14T18:04:31Z</dcterms:modified>
</cp:coreProperties>
</file>